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051" autoAdjust="0"/>
  </p:normalViewPr>
  <p:slideViewPr>
    <p:cSldViewPr snapToGrid="0">
      <p:cViewPr varScale="1">
        <p:scale>
          <a:sx n="107" d="100"/>
          <a:sy n="107" d="100"/>
        </p:scale>
        <p:origin x="6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7D456-676F-4188-A7C9-446DB880E7D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B39F-8570-46BD-8955-BE77328D4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2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마디인지 </a:t>
            </a:r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 </a:t>
            </a:r>
            <a:r>
              <a:rPr lang="ko-KR" altLang="en-US" baseline="0" dirty="0" err="1" smtClean="0"/>
              <a:t>마디안에는</a:t>
            </a:r>
            <a:r>
              <a:rPr lang="ko-KR" altLang="en-US" baseline="0" dirty="0" smtClean="0"/>
              <a:t> 채보가 </a:t>
            </a:r>
            <a:r>
              <a:rPr lang="ko-KR" altLang="en-US" baseline="0" dirty="0" err="1" smtClean="0"/>
              <a:t>몇분음표마다</a:t>
            </a:r>
            <a:r>
              <a:rPr lang="ko-KR" altLang="en-US" baseline="0" dirty="0" smtClean="0"/>
              <a:t> 하나가 있는지 </a:t>
            </a:r>
            <a:r>
              <a:rPr lang="ko-KR" altLang="en-US" baseline="0" dirty="0" err="1" smtClean="0"/>
              <a:t>세번째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음표에 해당하는 채보인지 </a:t>
            </a:r>
            <a:r>
              <a:rPr lang="ko-KR" altLang="en-US" baseline="0" dirty="0" err="1" smtClean="0"/>
              <a:t>네번째</a:t>
            </a:r>
            <a:r>
              <a:rPr lang="en-US" altLang="ko-KR" baseline="0" dirty="0" smtClean="0"/>
              <a:t>: 4</a:t>
            </a:r>
            <a:r>
              <a:rPr lang="ko-KR" altLang="en-US" baseline="0" dirty="0" err="1" smtClean="0"/>
              <a:t>분음표</a:t>
            </a:r>
            <a:r>
              <a:rPr lang="ko-KR" altLang="en-US" baseline="0" dirty="0" smtClean="0"/>
              <a:t> 기준으로 이게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채보인지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다섯번째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러닝타임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여섯번째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채보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2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마디인지 </a:t>
            </a:r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 </a:t>
            </a:r>
            <a:r>
              <a:rPr lang="ko-KR" altLang="en-US" baseline="0" dirty="0" err="1" smtClean="0"/>
              <a:t>마디안에는</a:t>
            </a:r>
            <a:r>
              <a:rPr lang="ko-KR" altLang="en-US" baseline="0" dirty="0" smtClean="0"/>
              <a:t> 채보가 </a:t>
            </a:r>
            <a:r>
              <a:rPr lang="ko-KR" altLang="en-US" baseline="0" dirty="0" err="1" smtClean="0"/>
              <a:t>몇분음표마다</a:t>
            </a:r>
            <a:r>
              <a:rPr lang="ko-KR" altLang="en-US" baseline="0" dirty="0" smtClean="0"/>
              <a:t> 하나가 있는지 </a:t>
            </a:r>
            <a:r>
              <a:rPr lang="ko-KR" altLang="en-US" baseline="0" dirty="0" err="1" smtClean="0"/>
              <a:t>세번째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음표에 해당하는 채보인지 </a:t>
            </a:r>
            <a:r>
              <a:rPr lang="ko-KR" altLang="en-US" baseline="0" dirty="0" err="1" smtClean="0"/>
              <a:t>네번째</a:t>
            </a:r>
            <a:r>
              <a:rPr lang="en-US" altLang="ko-KR" baseline="0" dirty="0" smtClean="0"/>
              <a:t>: 4</a:t>
            </a:r>
            <a:r>
              <a:rPr lang="ko-KR" altLang="en-US" baseline="0" dirty="0" err="1" smtClean="0"/>
              <a:t>분음표</a:t>
            </a:r>
            <a:r>
              <a:rPr lang="ko-KR" altLang="en-US" baseline="0" dirty="0" smtClean="0"/>
              <a:t> 기준으로 이게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채보인지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다섯번째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러닝타임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여섯번째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채보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발판에 각각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다음에 올 발판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= 16*16 = 256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5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발판에 각각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다음에 올 발판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= 16*16 = 256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4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2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0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8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7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5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0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8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1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9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3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3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Dance </a:t>
            </a:r>
            <a:r>
              <a:rPr lang="en-US" altLang="ko-KR" dirty="0" err="1" smtClean="0"/>
              <a:t>Dance</a:t>
            </a:r>
            <a:r>
              <a:rPr lang="en-US" altLang="ko-KR" dirty="0" smtClean="0"/>
              <a:t> Convolution 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4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utput – Step Selection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85937" y="2339181"/>
            <a:ext cx="3286125" cy="3324225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Output</a:t>
            </a:r>
            <a:r>
              <a:rPr lang="ko-KR" altLang="en-US" dirty="0" smtClean="0"/>
              <a:t>은 가능한 </a:t>
            </a:r>
            <a:r>
              <a:rPr lang="en-US" altLang="ko-KR" dirty="0" smtClean="0"/>
              <a:t>256</a:t>
            </a:r>
            <a:r>
              <a:rPr lang="ko-KR" altLang="en-US" dirty="0" smtClean="0"/>
              <a:t>개의 스텝 조합을 표현하는 길이 </a:t>
            </a:r>
            <a:r>
              <a:rPr lang="en-US" altLang="ko-KR" dirty="0" smtClean="0"/>
              <a:t>256</a:t>
            </a:r>
            <a:r>
              <a:rPr lang="ko-KR" altLang="en-US" dirty="0" smtClean="0"/>
              <a:t>의 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4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Next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Step Placement</a:t>
            </a:r>
            <a:r>
              <a:rPr lang="ko-KR" altLang="en-US" dirty="0" smtClean="0"/>
              <a:t>에 들어가는 인풋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아웃풋을 살펴 </a:t>
            </a:r>
            <a:r>
              <a:rPr lang="ko-KR" altLang="en-US" dirty="0" err="1" smtClean="0"/>
              <a:t>봐야함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8286" y="1825625"/>
            <a:ext cx="4641427" cy="43513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8286" y="3968318"/>
            <a:ext cx="4641427" cy="2343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50" y="1690688"/>
            <a:ext cx="6972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867" y="3181114"/>
            <a:ext cx="5705475" cy="1409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87" y="486032"/>
            <a:ext cx="2886461" cy="614941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833092" y="3310452"/>
            <a:ext cx="648344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8" y="1690688"/>
            <a:ext cx="732782" cy="435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691" r="41350" b="-114"/>
          <a:stretch/>
        </p:blipFill>
        <p:spPr>
          <a:xfrm>
            <a:off x="6096000" y="1423114"/>
            <a:ext cx="4673985" cy="4893274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74292" y="3326053"/>
            <a:ext cx="1235675" cy="1087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8" y="1690688"/>
            <a:ext cx="732782" cy="435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691" r="41350" b="-114"/>
          <a:stretch/>
        </p:blipFill>
        <p:spPr>
          <a:xfrm>
            <a:off x="6096000" y="1423114"/>
            <a:ext cx="4673985" cy="489327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262184" y="2273643"/>
            <a:ext cx="3459892" cy="4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319849" y="2784389"/>
            <a:ext cx="4917989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336324" y="3016251"/>
            <a:ext cx="4110681" cy="6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319849" y="3179805"/>
            <a:ext cx="5686703" cy="34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457" y="2894120"/>
            <a:ext cx="7766204" cy="17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195"/>
            <a:ext cx="4155603" cy="435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45" y="1619677"/>
            <a:ext cx="2362136" cy="5032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942703" y="3830595"/>
            <a:ext cx="749643" cy="724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597" y="1495823"/>
            <a:ext cx="4921722" cy="51535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42" y="2059157"/>
            <a:ext cx="4765889" cy="1323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5642" y="4145872"/>
            <a:ext cx="4938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aseline="0" dirty="0" smtClean="0"/>
              <a:t>몇 번째 마디인지 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ko-KR" altLang="en-US" baseline="0" dirty="0" smtClean="0"/>
              <a:t>그 마디 안에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몇 개인지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ko-KR" altLang="en-US" baseline="0" dirty="0" smtClean="0"/>
              <a:t>그</a:t>
            </a:r>
            <a:r>
              <a:rPr lang="ko-KR" altLang="en-US" dirty="0" smtClean="0"/>
              <a:t> 마디 안에서</a:t>
            </a:r>
            <a:r>
              <a:rPr lang="ko-KR" altLang="en-US" baseline="0" dirty="0" smtClean="0"/>
              <a:t> 몇 번째</a:t>
            </a:r>
            <a:r>
              <a:rPr lang="ko-KR" altLang="en-US" dirty="0" smtClean="0"/>
              <a:t>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인지 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분 음표 기준으로 이게 몇 번째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인지</a:t>
            </a:r>
            <a:r>
              <a:rPr lang="en-US" altLang="ko-KR" baseline="0" dirty="0" smtClean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이 몇 초에 나오는지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1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– Step Selection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이번 스텝의 </a:t>
            </a:r>
            <a:r>
              <a:rPr lang="en-US" altLang="ko-KR" sz="1800" dirty="0"/>
              <a:t>4 state * 4 arrows</a:t>
            </a:r>
            <a:r>
              <a:rPr lang="ko-KR" altLang="en-US" sz="1800" dirty="0"/>
              <a:t>의 </a:t>
            </a:r>
            <a:r>
              <a:rPr lang="en-US" altLang="ko-KR" sz="1800" dirty="0"/>
              <a:t>multi class encoding (</a:t>
            </a:r>
            <a:r>
              <a:rPr lang="en-US" altLang="ko-KR" sz="1800" b="1" dirty="0"/>
              <a:t>16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전 스텝과의 시간차 ∆</a:t>
            </a:r>
            <a:r>
              <a:rPr lang="en-US" altLang="ko-KR" sz="1800" dirty="0"/>
              <a:t>-time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 + </a:t>
            </a:r>
            <a:r>
              <a:rPr lang="ko-KR" altLang="en-US" sz="1800" dirty="0"/>
              <a:t>다음 스텝과의 시간차 ∆</a:t>
            </a:r>
            <a:r>
              <a:rPr lang="en-US" altLang="ko-KR" sz="1800" dirty="0"/>
              <a:t>-time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지난번 </a:t>
            </a:r>
            <a:r>
              <a:rPr lang="en-US" altLang="ko-KR" sz="1800" dirty="0"/>
              <a:t>step</a:t>
            </a:r>
            <a:r>
              <a:rPr lang="ko-KR" altLang="en-US" sz="1800" dirty="0"/>
              <a:t>으로부터의 비트 </a:t>
            </a:r>
            <a:r>
              <a:rPr lang="ko-KR" altLang="en-US" sz="1800" dirty="0" err="1"/>
              <a:t>갯수</a:t>
            </a:r>
            <a:r>
              <a:rPr lang="ko-KR" altLang="en-US" sz="1800" dirty="0"/>
              <a:t> ∆</a:t>
            </a:r>
            <a:r>
              <a:rPr lang="en-US" altLang="ko-KR" sz="1800" dirty="0"/>
              <a:t>-beat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 + </a:t>
            </a:r>
            <a:r>
              <a:rPr lang="ko-KR" altLang="en-US" sz="1800" dirty="0"/>
              <a:t>다음 </a:t>
            </a:r>
            <a:r>
              <a:rPr lang="en-US" altLang="ko-KR" sz="1800" dirty="0"/>
              <a:t>step</a:t>
            </a:r>
            <a:r>
              <a:rPr lang="ko-KR" altLang="en-US" sz="1800" dirty="0"/>
              <a:t>까지의 비트 </a:t>
            </a:r>
            <a:r>
              <a:rPr lang="ko-KR" altLang="en-US" sz="1800" dirty="0" err="1"/>
              <a:t>갯수</a:t>
            </a:r>
            <a:r>
              <a:rPr lang="ko-KR" altLang="en-US" sz="1800" dirty="0"/>
              <a:t> ∆</a:t>
            </a:r>
            <a:r>
              <a:rPr lang="en-US" altLang="ko-KR" sz="1800" dirty="0"/>
              <a:t>-beat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스텝이 속한 </a:t>
            </a:r>
            <a:r>
              <a:rPr lang="en-US" altLang="ko-KR" sz="1800" dirty="0"/>
              <a:t>4</a:t>
            </a:r>
            <a:r>
              <a:rPr lang="ko-KR" altLang="en-US" sz="1800" dirty="0" smtClean="0"/>
              <a:t>분 음표 비트 내에 </a:t>
            </a:r>
            <a:r>
              <a:rPr lang="ko-KR" altLang="en-US" sz="1800" dirty="0"/>
              <a:t>있는 </a:t>
            </a:r>
            <a:r>
              <a:rPr lang="en-US" altLang="ko-KR" sz="1800" dirty="0"/>
              <a:t>4</a:t>
            </a:r>
            <a:r>
              <a:rPr lang="ko-KR" altLang="en-US" sz="1800" dirty="0"/>
              <a:t>개의 </a:t>
            </a:r>
            <a:r>
              <a:rPr lang="en-US" altLang="ko-KR" sz="1800" dirty="0"/>
              <a:t>16</a:t>
            </a:r>
            <a:r>
              <a:rPr lang="ko-KR" altLang="en-US" sz="1800" dirty="0" smtClean="0"/>
              <a:t>분 음표 </a:t>
            </a:r>
            <a:r>
              <a:rPr lang="ko-KR" altLang="en-US" sz="1800" dirty="0"/>
              <a:t>중 가장 </a:t>
            </a:r>
            <a:r>
              <a:rPr lang="ko-KR" altLang="en-US" sz="1800" dirty="0" smtClean="0"/>
              <a:t>가까운 노트의 위치</a:t>
            </a:r>
            <a:r>
              <a:rPr lang="en-US" altLang="ko-KR" sz="1800" dirty="0" smtClean="0"/>
              <a:t>(</a:t>
            </a:r>
            <a:r>
              <a:rPr lang="en-US" altLang="ko-KR" sz="1800" b="1" dirty="0"/>
              <a:t>4</a:t>
            </a:r>
            <a:r>
              <a:rPr lang="ko-KR" altLang="en-US" sz="1800" b="1" dirty="0"/>
              <a:t>개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   이렇게 길이가 </a:t>
            </a:r>
            <a:r>
              <a:rPr lang="en-US" altLang="ko-KR" sz="1800" dirty="0" smtClean="0"/>
              <a:t>24</a:t>
            </a:r>
            <a:r>
              <a:rPr lang="ko-KR" altLang="en-US" sz="1800" dirty="0" smtClean="0"/>
              <a:t>인 벡터가 </a:t>
            </a:r>
            <a:r>
              <a:rPr lang="en-US" altLang="ko-KR" sz="1800" dirty="0" smtClean="0"/>
              <a:t>Input</a:t>
            </a:r>
            <a:r>
              <a:rPr lang="ko-KR" altLang="en-US" sz="1800" dirty="0" smtClean="0"/>
              <a:t>이 됨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ko-KR" altLang="en-US" sz="1800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/>
          <a:srcRect l="11501" t="13524" r="21219" b="79068"/>
          <a:stretch/>
        </p:blipFill>
        <p:spPr>
          <a:xfrm>
            <a:off x="1873187" y="4731796"/>
            <a:ext cx="7469822" cy="861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58431" y="4572000"/>
            <a:ext cx="2858610" cy="1207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56115" y="4596859"/>
            <a:ext cx="1434114" cy="511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13716" y="4706055"/>
            <a:ext cx="417251" cy="966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13716" y="4287915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3592" y="4147764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84706" y="4242613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51306" y="5188104"/>
            <a:ext cx="1434114" cy="430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84706" y="5650491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256</Words>
  <Application>Microsoft Office PowerPoint</Application>
  <PresentationFormat>와이드스크린</PresentationFormat>
  <Paragraphs>36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Dance Dance Convolution Data</vt:lpstr>
      <vt:lpstr>Dataset</vt:lpstr>
      <vt:lpstr>Dataset</vt:lpstr>
      <vt:lpstr>Dataset</vt:lpstr>
      <vt:lpstr>Dataset</vt:lpstr>
      <vt:lpstr>Dataset</vt:lpstr>
      <vt:lpstr>Dataset</vt:lpstr>
      <vt:lpstr>Dataset</vt:lpstr>
      <vt:lpstr>Input – Step Selection</vt:lpstr>
      <vt:lpstr>Output – Step Selection</vt:lpstr>
      <vt:lpstr>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Dance Dance Convolution Data</dc:title>
  <dc:creator>Windows 사용자</dc:creator>
  <cp:lastModifiedBy>Windows 사용자</cp:lastModifiedBy>
  <cp:revision>20</cp:revision>
  <dcterms:created xsi:type="dcterms:W3CDTF">2019-06-03T22:35:28Z</dcterms:created>
  <dcterms:modified xsi:type="dcterms:W3CDTF">2019-06-04T00:55:19Z</dcterms:modified>
</cp:coreProperties>
</file>